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75" r:id="rId1"/>
  </p:sldMasterIdLst>
  <p:notesMasterIdLst>
    <p:notesMasterId r:id="rId3"/>
  </p:notesMasterIdLst>
  <p:sldIdLst>
    <p:sldId id="256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30BC5"/>
    <a:srgbClr val="FF66FF"/>
    <a:srgbClr val="BD2B7E"/>
    <a:srgbClr val="FFD2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11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C8460E-8228-4CBA-B6AB-6DCD6CAC86D3}" type="datetimeFigureOut">
              <a:rPr kumimoji="1" lang="ja-JP" altLang="en-US" smtClean="0"/>
              <a:t>2019/3/29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63613" y="1233488"/>
            <a:ext cx="48085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725231-AABE-447B-9E90-DCB28405C0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83621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725231-AABE-447B-9E90-DCB28405C09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19553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9171" y="-8468"/>
            <a:ext cx="9935592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4812" y="2404534"/>
            <a:ext cx="631227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24812" y="4050835"/>
            <a:ext cx="631227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73478-5F23-42B0-BE89-7A3822417406}" type="datetimeFigureOut">
              <a:rPr kumimoji="1" lang="ja-JP" altLang="en-US" smtClean="0"/>
              <a:t>2019/3/29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03AD2-B79D-4248-93CE-71BBF15F91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0218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609600"/>
            <a:ext cx="6876690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400" y="4470400"/>
            <a:ext cx="6876690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73478-5F23-42B0-BE89-7A3822417406}" type="datetimeFigureOut">
              <a:rPr kumimoji="1" lang="ja-JP" altLang="en-US" smtClean="0"/>
              <a:t>2019/3/29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03AD2-B79D-4248-93CE-71BBF15F91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8363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459" y="609600"/>
            <a:ext cx="6578197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92830" y="3632200"/>
            <a:ext cx="58714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4470400"/>
            <a:ext cx="6876691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73478-5F23-42B0-BE89-7A3822417406}" type="datetimeFigureOut">
              <a:rPr kumimoji="1" lang="ja-JP" altLang="en-US" smtClean="0"/>
              <a:t>2019/3/29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03AD2-B79D-4248-93CE-71BBF15F91F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22937" y="790378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310008" y="2886556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431192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399" y="1931988"/>
            <a:ext cx="6876691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4527448"/>
            <a:ext cx="687669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73478-5F23-42B0-BE89-7A3822417406}" type="datetimeFigureOut">
              <a:rPr kumimoji="1" lang="ja-JP" altLang="en-US" smtClean="0"/>
              <a:t>2019/3/29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03AD2-B79D-4248-93CE-71BBF15F91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74926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459" y="609600"/>
            <a:ext cx="6578197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60397" y="4013200"/>
            <a:ext cx="6876692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4527448"/>
            <a:ext cx="687669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73478-5F23-42B0-BE89-7A3822417406}" type="datetimeFigureOut">
              <a:rPr kumimoji="1" lang="ja-JP" altLang="en-US" smtClean="0"/>
              <a:t>2019/3/29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03AD2-B79D-4248-93CE-71BBF15F91F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22937" y="790378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310008" y="2886556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898898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7169" y="609600"/>
            <a:ext cx="6869920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60397" y="4013200"/>
            <a:ext cx="6876692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4527448"/>
            <a:ext cx="687669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73478-5F23-42B0-BE89-7A3822417406}" type="datetimeFigureOut">
              <a:rPr kumimoji="1" lang="ja-JP" altLang="en-US" smtClean="0"/>
              <a:t>2019/3/29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03AD2-B79D-4248-93CE-71BBF15F91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02786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73478-5F23-42B0-BE89-7A3822417406}" type="datetimeFigureOut">
              <a:rPr kumimoji="1" lang="ja-JP" altLang="en-US" smtClean="0"/>
              <a:t>2019/3/29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03AD2-B79D-4248-93CE-71BBF15F91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6315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75421" y="609601"/>
            <a:ext cx="1060380" cy="5251451"/>
          </a:xfrm>
        </p:spPr>
        <p:txBody>
          <a:bodyPr vert="eaVert" anchor="ctr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399" y="609601"/>
            <a:ext cx="5627945" cy="5251451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73478-5F23-42B0-BE89-7A3822417406}" type="datetimeFigureOut">
              <a:rPr kumimoji="1" lang="ja-JP" altLang="en-US" smtClean="0"/>
              <a:t>2019/3/29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03AD2-B79D-4248-93CE-71BBF15F91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652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73478-5F23-42B0-BE89-7A3822417406}" type="datetimeFigureOut">
              <a:rPr kumimoji="1" lang="ja-JP" altLang="en-US" smtClean="0"/>
              <a:t>2019/3/29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03AD2-B79D-4248-93CE-71BBF15F91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256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399" y="2700869"/>
            <a:ext cx="6876691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4527448"/>
            <a:ext cx="6876691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73478-5F23-42B0-BE89-7A3822417406}" type="datetimeFigureOut">
              <a:rPr kumimoji="1" lang="ja-JP" altLang="en-US" smtClean="0"/>
              <a:t>2019/3/29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03AD2-B79D-4248-93CE-71BBF15F91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6967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609600"/>
            <a:ext cx="6876690" cy="13208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401" y="2160589"/>
            <a:ext cx="3345451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91637" y="2160590"/>
            <a:ext cx="3345453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73478-5F23-42B0-BE89-7A3822417406}" type="datetimeFigureOut">
              <a:rPr kumimoji="1" lang="ja-JP" altLang="en-US" smtClean="0"/>
              <a:t>2019/3/29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03AD2-B79D-4248-93CE-71BBF15F91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8607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609600"/>
            <a:ext cx="6876689" cy="13208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2160983"/>
            <a:ext cx="334822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399" y="2737247"/>
            <a:ext cx="3348228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188860" y="2160983"/>
            <a:ext cx="334822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88860" y="2737247"/>
            <a:ext cx="3348228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73478-5F23-42B0-BE89-7A3822417406}" type="datetimeFigureOut">
              <a:rPr kumimoji="1" lang="ja-JP" altLang="en-US" smtClean="0"/>
              <a:t>2019/3/29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03AD2-B79D-4248-93CE-71BBF15F91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5393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399" y="609600"/>
            <a:ext cx="6876690" cy="13208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73478-5F23-42B0-BE89-7A3822417406}" type="datetimeFigureOut">
              <a:rPr kumimoji="1" lang="ja-JP" altLang="en-US" smtClean="0"/>
              <a:t>2019/3/29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03AD2-B79D-4248-93CE-71BBF15F91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9902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73478-5F23-42B0-BE89-7A3822417406}" type="datetimeFigureOut">
              <a:rPr kumimoji="1" lang="ja-JP" altLang="en-US" smtClean="0"/>
              <a:t>2019/3/29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03AD2-B79D-4248-93CE-71BBF15F91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4861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399" y="1498604"/>
            <a:ext cx="3022697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8882" y="514926"/>
            <a:ext cx="3668207" cy="5526437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0399" y="2777069"/>
            <a:ext cx="3022697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73478-5F23-42B0-BE89-7A3822417406}" type="datetimeFigureOut">
              <a:rPr kumimoji="1" lang="ja-JP" altLang="en-US" smtClean="0"/>
              <a:t>2019/3/29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03AD2-B79D-4248-93CE-71BBF15F91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5024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399" y="4800600"/>
            <a:ext cx="687669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60399" y="609600"/>
            <a:ext cx="6876690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0399" y="5367338"/>
            <a:ext cx="6876690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73478-5F23-42B0-BE89-7A3822417406}" type="datetimeFigureOut">
              <a:rPr kumimoji="1" lang="ja-JP" altLang="en-US" smtClean="0"/>
              <a:t>2019/3/29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03AD2-B79D-4248-93CE-71BBF15F91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4551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9172" y="-8468"/>
            <a:ext cx="9935593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400" y="609600"/>
            <a:ext cx="6876689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2160590"/>
            <a:ext cx="6876690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855696" y="6041364"/>
            <a:ext cx="7411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73478-5F23-42B0-BE89-7A3822417406}" type="datetimeFigureOut">
              <a:rPr kumimoji="1" lang="ja-JP" altLang="en-US" smtClean="0"/>
              <a:t>2019/3/29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60399" y="6041364"/>
            <a:ext cx="50082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81732" y="6041364"/>
            <a:ext cx="5553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4203AD2-B79D-4248-93CE-71BBF15F91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0994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76" r:id="rId1"/>
    <p:sldLayoutId id="2147484177" r:id="rId2"/>
    <p:sldLayoutId id="2147484178" r:id="rId3"/>
    <p:sldLayoutId id="2147484179" r:id="rId4"/>
    <p:sldLayoutId id="2147484180" r:id="rId5"/>
    <p:sldLayoutId id="2147484181" r:id="rId6"/>
    <p:sldLayoutId id="2147484182" r:id="rId7"/>
    <p:sldLayoutId id="2147484183" r:id="rId8"/>
    <p:sldLayoutId id="2147484184" r:id="rId9"/>
    <p:sldLayoutId id="2147484185" r:id="rId10"/>
    <p:sldLayoutId id="2147484186" r:id="rId11"/>
    <p:sldLayoutId id="2147484187" r:id="rId12"/>
    <p:sldLayoutId id="2147484188" r:id="rId13"/>
    <p:sldLayoutId id="2147484189" r:id="rId14"/>
    <p:sldLayoutId id="2147484190" r:id="rId15"/>
    <p:sldLayoutId id="2147484191" r:id="rId16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-307823" y="129976"/>
            <a:ext cx="8106224" cy="1527811"/>
          </a:xfrm>
        </p:spPr>
        <p:txBody>
          <a:bodyPr/>
          <a:lstStyle/>
          <a:p>
            <a:r>
              <a:rPr lang="ja-JP" altLang="en-US" sz="7800" dirty="0">
                <a:solidFill>
                  <a:srgbClr val="FF0000"/>
                </a:solidFill>
                <a:latin typeface="+mj-ea"/>
              </a:rPr>
              <a:t>留学体験発表会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27900" y="1657787"/>
            <a:ext cx="8331787" cy="4888788"/>
          </a:xfrm>
        </p:spPr>
        <p:txBody>
          <a:bodyPr>
            <a:normAutofit/>
          </a:bodyPr>
          <a:lstStyle/>
          <a:p>
            <a:pPr algn="l"/>
            <a:r>
              <a:rPr lang="ja-JP" altLang="en-US" sz="2600" dirty="0" smtClean="0">
                <a:solidFill>
                  <a:schemeClr val="accent1">
                    <a:lumMod val="75000"/>
                  </a:schemeClr>
                </a:solidFill>
                <a:latin typeface="+mj-ea"/>
                <a:ea typeface="+mj-ea"/>
              </a:rPr>
              <a:t>　</a:t>
            </a:r>
            <a:r>
              <a:rPr lang="ja-JP" altLang="en-US" sz="2600" dirty="0" smtClean="0">
                <a:solidFill>
                  <a:schemeClr val="accent1">
                    <a:lumMod val="50000"/>
                  </a:schemeClr>
                </a:solidFill>
                <a:latin typeface="+mj-ea"/>
                <a:ea typeface="+mj-ea"/>
              </a:rPr>
              <a:t>毎週</a:t>
            </a:r>
            <a:r>
              <a:rPr lang="ja-JP" altLang="en-US" sz="2600" dirty="0">
                <a:solidFill>
                  <a:schemeClr val="accent1">
                    <a:lumMod val="50000"/>
                  </a:schemeClr>
                </a:solidFill>
                <a:latin typeface="+mj-ea"/>
                <a:ea typeface="+mj-ea"/>
              </a:rPr>
              <a:t>月曜　ランチアワー</a:t>
            </a:r>
            <a:r>
              <a:rPr lang="en-US" altLang="ja-JP" sz="2600" dirty="0">
                <a:solidFill>
                  <a:schemeClr val="accent1">
                    <a:lumMod val="50000"/>
                  </a:schemeClr>
                </a:solidFill>
                <a:latin typeface="+mj-ea"/>
                <a:ea typeface="+mj-ea"/>
              </a:rPr>
              <a:t>(</a:t>
            </a:r>
            <a:r>
              <a:rPr lang="en-US" altLang="ja-JP" sz="2600" dirty="0" smtClean="0">
                <a:solidFill>
                  <a:schemeClr val="accent1">
                    <a:lumMod val="50000"/>
                  </a:schemeClr>
                </a:solidFill>
                <a:latin typeface="+mj-ea"/>
                <a:ea typeface="+mj-ea"/>
              </a:rPr>
              <a:t>12:05-12:40) </a:t>
            </a:r>
            <a:r>
              <a:rPr lang="ja-JP" altLang="en-US" sz="2600" dirty="0" smtClean="0">
                <a:solidFill>
                  <a:schemeClr val="accent1">
                    <a:lumMod val="50000"/>
                  </a:schemeClr>
                </a:solidFill>
                <a:latin typeface="+mj-ea"/>
                <a:ea typeface="+mj-ea"/>
              </a:rPr>
              <a:t>開催！</a:t>
            </a:r>
            <a:endParaRPr lang="en-US" altLang="ja-JP" sz="2600" dirty="0" smtClean="0">
              <a:solidFill>
                <a:schemeClr val="accent1">
                  <a:lumMod val="50000"/>
                </a:schemeClr>
              </a:solidFill>
              <a:latin typeface="+mj-ea"/>
              <a:ea typeface="+mj-ea"/>
            </a:endParaRPr>
          </a:p>
          <a:p>
            <a:pPr algn="l"/>
            <a:r>
              <a:rPr lang="ja-JP" altLang="en-US" sz="2600" dirty="0">
                <a:solidFill>
                  <a:schemeClr val="accent1">
                    <a:lumMod val="50000"/>
                  </a:schemeClr>
                </a:solidFill>
                <a:latin typeface="+mj-ea"/>
                <a:ea typeface="+mj-ea"/>
              </a:rPr>
              <a:t>　先輩の留学体験を聞きに、</a:t>
            </a:r>
            <a:endParaRPr lang="en-US" altLang="ja-JP" sz="2600" dirty="0">
              <a:solidFill>
                <a:schemeClr val="accent1">
                  <a:lumMod val="50000"/>
                </a:schemeClr>
              </a:solidFill>
              <a:latin typeface="+mj-ea"/>
              <a:ea typeface="+mj-ea"/>
            </a:endParaRPr>
          </a:p>
          <a:p>
            <a:pPr algn="l"/>
            <a:r>
              <a:rPr lang="ja-JP" altLang="en-US" sz="2600" dirty="0">
                <a:solidFill>
                  <a:schemeClr val="accent1">
                    <a:lumMod val="50000"/>
                  </a:schemeClr>
                </a:solidFill>
                <a:latin typeface="+mj-ea"/>
                <a:ea typeface="+mj-ea"/>
              </a:rPr>
              <a:t>　お弁当持参</a:t>
            </a:r>
            <a:r>
              <a:rPr lang="ja-JP" altLang="en-US" sz="2600" dirty="0" smtClean="0">
                <a:solidFill>
                  <a:schemeClr val="accent1">
                    <a:lumMod val="50000"/>
                  </a:schemeClr>
                </a:solidFill>
                <a:latin typeface="+mj-ea"/>
                <a:ea typeface="+mj-ea"/>
              </a:rPr>
              <a:t>で </a:t>
            </a:r>
            <a:r>
              <a:rPr lang="en-US" altLang="ja-JP" sz="2600" dirty="0" err="1" smtClean="0">
                <a:solidFill>
                  <a:schemeClr val="accent1">
                    <a:lumMod val="50000"/>
                  </a:schemeClr>
                </a:solidFill>
                <a:latin typeface="+mj-ea"/>
                <a:ea typeface="+mj-ea"/>
              </a:rPr>
              <a:t>iCoToBa</a:t>
            </a:r>
            <a:r>
              <a:rPr lang="ja-JP" altLang="en-US" sz="2600" dirty="0" smtClean="0">
                <a:solidFill>
                  <a:schemeClr val="accent1">
                    <a:lumMod val="50000"/>
                  </a:schemeClr>
                </a:solidFill>
                <a:latin typeface="+mj-ea"/>
                <a:ea typeface="+mj-ea"/>
              </a:rPr>
              <a:t> </a:t>
            </a:r>
            <a:r>
              <a:rPr lang="en-US" altLang="ja-JP" sz="2600" dirty="0" smtClean="0">
                <a:solidFill>
                  <a:schemeClr val="accent1">
                    <a:lumMod val="50000"/>
                  </a:schemeClr>
                </a:solidFill>
                <a:latin typeface="+mj-ea"/>
                <a:ea typeface="+mj-ea"/>
              </a:rPr>
              <a:t>Activity</a:t>
            </a:r>
            <a:r>
              <a:rPr lang="ja-JP" altLang="en-US" sz="2600" dirty="0" smtClean="0">
                <a:solidFill>
                  <a:schemeClr val="accent1">
                    <a:lumMod val="50000"/>
                  </a:schemeClr>
                </a:solidFill>
                <a:latin typeface="+mj-ea"/>
                <a:ea typeface="+mj-ea"/>
              </a:rPr>
              <a:t> </a:t>
            </a:r>
            <a:r>
              <a:rPr lang="en-US" altLang="ja-JP" sz="2600" dirty="0" smtClean="0">
                <a:solidFill>
                  <a:schemeClr val="accent1">
                    <a:lumMod val="50000"/>
                  </a:schemeClr>
                </a:solidFill>
                <a:latin typeface="+mj-ea"/>
                <a:ea typeface="+mj-ea"/>
              </a:rPr>
              <a:t>Space </a:t>
            </a:r>
            <a:r>
              <a:rPr lang="ja-JP" altLang="en-US" sz="2600" dirty="0" smtClean="0">
                <a:solidFill>
                  <a:schemeClr val="accent1">
                    <a:lumMod val="50000"/>
                  </a:schemeClr>
                </a:solidFill>
                <a:latin typeface="+mj-ea"/>
                <a:ea typeface="+mj-ea"/>
              </a:rPr>
              <a:t>へ</a:t>
            </a:r>
            <a:r>
              <a:rPr lang="ja-JP" altLang="en-US" sz="2600" dirty="0">
                <a:solidFill>
                  <a:schemeClr val="accent1">
                    <a:lumMod val="50000"/>
                  </a:schemeClr>
                </a:solidFill>
                <a:latin typeface="+mj-ea"/>
                <a:ea typeface="+mj-ea"/>
              </a:rPr>
              <a:t>集まろう</a:t>
            </a:r>
            <a:r>
              <a:rPr lang="ja-JP" altLang="en-US" sz="2600" dirty="0" smtClean="0">
                <a:solidFill>
                  <a:schemeClr val="accent1">
                    <a:lumMod val="50000"/>
                  </a:schemeClr>
                </a:solidFill>
                <a:latin typeface="+mj-ea"/>
                <a:ea typeface="+mj-ea"/>
              </a:rPr>
              <a:t>。</a:t>
            </a:r>
            <a:endParaRPr lang="en-US" altLang="ja-JP" sz="2600" dirty="0">
              <a:solidFill>
                <a:schemeClr val="accent1">
                  <a:lumMod val="50000"/>
                </a:schemeClr>
              </a:solidFill>
              <a:latin typeface="+mj-ea"/>
              <a:ea typeface="+mj-ea"/>
            </a:endParaRPr>
          </a:p>
          <a:p>
            <a:pPr algn="l"/>
            <a:r>
              <a:rPr lang="ja-JP" altLang="en-US" sz="2600" dirty="0">
                <a:solidFill>
                  <a:schemeClr val="accent1">
                    <a:lumMod val="50000"/>
                  </a:schemeClr>
                </a:solidFill>
                <a:latin typeface="+mj-ea"/>
                <a:ea typeface="+mj-ea"/>
              </a:rPr>
              <a:t>　</a:t>
            </a:r>
            <a:r>
              <a:rPr lang="ja-JP" altLang="en-US" sz="2600" dirty="0" smtClean="0">
                <a:solidFill>
                  <a:schemeClr val="accent1">
                    <a:lumMod val="50000"/>
                  </a:schemeClr>
                </a:solidFill>
                <a:latin typeface="+mj-ea"/>
                <a:ea typeface="+mj-ea"/>
              </a:rPr>
              <a:t>今回は</a:t>
            </a:r>
            <a:r>
              <a:rPr lang="en-US" altLang="ja-JP" sz="2600" dirty="0">
                <a:solidFill>
                  <a:schemeClr val="accent1">
                    <a:lumMod val="50000"/>
                  </a:schemeClr>
                </a:solidFill>
                <a:latin typeface="+mj-ea"/>
                <a:ea typeface="+mj-ea"/>
              </a:rPr>
              <a:t>…</a:t>
            </a:r>
          </a:p>
          <a:p>
            <a:pPr lvl="4" algn="l"/>
            <a:r>
              <a:rPr lang="en-US" altLang="ja-JP" sz="4600" dirty="0">
                <a:solidFill>
                  <a:srgbClr val="002060"/>
                </a:solidFill>
                <a:latin typeface="+mj-ea"/>
                <a:ea typeface="+mj-ea"/>
              </a:rPr>
              <a:t>4</a:t>
            </a:r>
            <a:r>
              <a:rPr lang="ja-JP" altLang="en-US" sz="4600" dirty="0" smtClean="0">
                <a:solidFill>
                  <a:srgbClr val="002060"/>
                </a:solidFill>
                <a:latin typeface="+mj-ea"/>
                <a:ea typeface="+mj-ea"/>
              </a:rPr>
              <a:t>月</a:t>
            </a:r>
            <a:r>
              <a:rPr lang="en-US" altLang="ja-JP" sz="4600" dirty="0" smtClean="0">
                <a:solidFill>
                  <a:srgbClr val="002060"/>
                </a:solidFill>
                <a:latin typeface="+mj-ea"/>
                <a:ea typeface="+mj-ea"/>
              </a:rPr>
              <a:t>1</a:t>
            </a:r>
            <a:r>
              <a:rPr lang="en-US" altLang="ja-JP" sz="4600" dirty="0">
                <a:solidFill>
                  <a:srgbClr val="002060"/>
                </a:solidFill>
                <a:latin typeface="+mj-ea"/>
                <a:ea typeface="+mj-ea"/>
              </a:rPr>
              <a:t>5</a:t>
            </a:r>
            <a:r>
              <a:rPr lang="ja-JP" altLang="en-US" sz="4600" dirty="0" smtClean="0">
                <a:solidFill>
                  <a:srgbClr val="002060"/>
                </a:solidFill>
                <a:latin typeface="+mj-ea"/>
                <a:ea typeface="+mj-ea"/>
              </a:rPr>
              <a:t>日</a:t>
            </a:r>
            <a:r>
              <a:rPr lang="en-US" altLang="ja-JP" sz="4600" dirty="0" smtClean="0">
                <a:solidFill>
                  <a:srgbClr val="002060"/>
                </a:solidFill>
                <a:latin typeface="+mj-ea"/>
                <a:ea typeface="+mj-ea"/>
              </a:rPr>
              <a:t>(</a:t>
            </a:r>
            <a:r>
              <a:rPr lang="ja-JP" altLang="en-US" sz="4600" dirty="0" smtClean="0">
                <a:solidFill>
                  <a:srgbClr val="002060"/>
                </a:solidFill>
                <a:latin typeface="+mj-ea"/>
                <a:ea typeface="+mj-ea"/>
              </a:rPr>
              <a:t>月曜日</a:t>
            </a:r>
            <a:r>
              <a:rPr lang="en-US" altLang="ja-JP" sz="4600" dirty="0" smtClean="0">
                <a:solidFill>
                  <a:srgbClr val="002060"/>
                </a:solidFill>
                <a:latin typeface="+mj-ea"/>
                <a:ea typeface="+mj-ea"/>
              </a:rPr>
              <a:t>)</a:t>
            </a:r>
            <a:r>
              <a:rPr lang="ja-JP" altLang="en-US" sz="4058" dirty="0">
                <a:solidFill>
                  <a:srgbClr val="002060"/>
                </a:solidFill>
                <a:latin typeface="+mj-ea"/>
                <a:ea typeface="+mj-ea"/>
              </a:rPr>
              <a:t>　</a:t>
            </a:r>
            <a:r>
              <a:rPr lang="ja-JP" altLang="en-US" sz="4800" dirty="0" smtClean="0">
                <a:solidFill>
                  <a:srgbClr val="002060"/>
                </a:solidFill>
                <a:latin typeface="+mj-ea"/>
                <a:ea typeface="+mj-ea"/>
              </a:rPr>
              <a:t>　</a:t>
            </a:r>
            <a:endParaRPr lang="en-US" altLang="ja-JP" sz="4800" dirty="0" smtClean="0">
              <a:solidFill>
                <a:srgbClr val="002060"/>
              </a:solidFill>
              <a:latin typeface="+mj-ea"/>
              <a:ea typeface="+mj-ea"/>
            </a:endParaRPr>
          </a:p>
          <a:p>
            <a:pPr lvl="1" algn="l"/>
            <a:r>
              <a:rPr lang="ja-JP" altLang="en-US" sz="5200" dirty="0" smtClean="0">
                <a:solidFill>
                  <a:srgbClr val="002060"/>
                </a:solidFill>
                <a:latin typeface="+mj-ea"/>
                <a:ea typeface="+mj-ea"/>
              </a:rPr>
              <a:t> 中国 四川師範大学での</a:t>
            </a:r>
            <a:endParaRPr lang="en-US" altLang="ja-JP" sz="5200" dirty="0">
              <a:solidFill>
                <a:srgbClr val="002060"/>
              </a:solidFill>
              <a:latin typeface="+mj-ea"/>
              <a:ea typeface="+mj-ea"/>
            </a:endParaRPr>
          </a:p>
          <a:p>
            <a:pPr lvl="4" algn="l"/>
            <a:r>
              <a:rPr lang="ja-JP" altLang="en-US" sz="5400" dirty="0" smtClean="0">
                <a:solidFill>
                  <a:srgbClr val="002060"/>
                </a:solidFill>
                <a:latin typeface="+mj-ea"/>
                <a:ea typeface="+mj-ea"/>
              </a:rPr>
              <a:t>体験を報告！</a:t>
            </a:r>
            <a:endParaRPr lang="en-US" altLang="ja-JP" sz="5400" dirty="0">
              <a:solidFill>
                <a:srgbClr val="002060"/>
              </a:solidFill>
              <a:latin typeface="+mj-ea"/>
              <a:ea typeface="+mj-ea"/>
            </a:endParaRPr>
          </a:p>
        </p:txBody>
      </p:sp>
      <p:pic>
        <p:nvPicPr>
          <p:cNvPr id="4" name="図 3" descr="C:\Users\a800219\Desktop\事務仕事\国旗\china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719" y="3747705"/>
            <a:ext cx="1143000" cy="75723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図 4" descr="C:\Users\a800219\Desktop\事務仕事\国旗\china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3616" y="3747705"/>
            <a:ext cx="1143000" cy="7572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10704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ファセット">
  <a:themeElements>
    <a:clrScheme name="暖かみのある青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ファセット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ファセッ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447</TotalTime>
  <Words>4</Words>
  <Application>Microsoft Office PowerPoint</Application>
  <PresentationFormat>A4 210 x 297 mm</PresentationFormat>
  <Paragraphs>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Ｐゴシック</vt:lpstr>
      <vt:lpstr>メイリオ</vt:lpstr>
      <vt:lpstr>Arial</vt:lpstr>
      <vt:lpstr>Calibri</vt:lpstr>
      <vt:lpstr>Trebuchet MS</vt:lpstr>
      <vt:lpstr>Wingdings 3</vt:lpstr>
      <vt:lpstr>ファセット</vt:lpstr>
      <vt:lpstr>留学体験発表会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留学体験発表会</dc:title>
  <dc:creator>a800308</dc:creator>
  <cp:lastModifiedBy>秋本　美里</cp:lastModifiedBy>
  <cp:revision>51</cp:revision>
  <cp:lastPrinted>2016-05-26T03:55:01Z</cp:lastPrinted>
  <dcterms:created xsi:type="dcterms:W3CDTF">2015-10-14T05:39:16Z</dcterms:created>
  <dcterms:modified xsi:type="dcterms:W3CDTF">2019-03-29T06:01:52Z</dcterms:modified>
</cp:coreProperties>
</file>