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BC5"/>
    <a:srgbClr val="FF66FF"/>
    <a:srgbClr val="BD2B7E"/>
    <a:srgbClr val="FFD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8460E-8228-4CBA-B6AB-6DCD6CAC86D3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25231-AABE-447B-9E90-DCB28405C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36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25231-AABE-447B-9E90-DCB28405C09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95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5592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2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6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3119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49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9889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278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31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5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5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9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60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39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90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6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02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55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5593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3478-5F23-42B0-BE89-7A3822417406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203AD2-B79D-4248-93CE-71BBF15F9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99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  <p:sldLayoutId id="2147484188" r:id="rId13"/>
    <p:sldLayoutId id="2147484189" r:id="rId14"/>
    <p:sldLayoutId id="2147484190" r:id="rId15"/>
    <p:sldLayoutId id="2147484191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07823" y="129976"/>
            <a:ext cx="8106224" cy="1527811"/>
          </a:xfrm>
        </p:spPr>
        <p:txBody>
          <a:bodyPr/>
          <a:lstStyle/>
          <a:p>
            <a:r>
              <a:rPr lang="ja-JP" altLang="en-US" sz="7800" dirty="0">
                <a:solidFill>
                  <a:srgbClr val="FF0000"/>
                </a:solidFill>
                <a:latin typeface="+mj-ea"/>
              </a:rPr>
              <a:t>留学体験発表会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27900" y="1657787"/>
            <a:ext cx="8331787" cy="4888788"/>
          </a:xfrm>
        </p:spPr>
        <p:txBody>
          <a:bodyPr>
            <a:normAutofit/>
          </a:bodyPr>
          <a:lstStyle/>
          <a:p>
            <a:pPr algn="l"/>
            <a:r>
              <a:rPr lang="ja-JP" altLang="en-US" sz="26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　</a:t>
            </a:r>
            <a:r>
              <a:rPr lang="ja-JP" altLang="en-US" sz="2600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毎週</a:t>
            </a:r>
            <a:r>
              <a:rPr lang="ja-JP" altLang="en-US" sz="26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月曜　ランチアワー</a:t>
            </a:r>
            <a:r>
              <a:rPr lang="en-US" altLang="ja-JP" sz="26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en-US" altLang="ja-JP" sz="2600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12:05-12:40) </a:t>
            </a:r>
            <a:r>
              <a:rPr lang="ja-JP" altLang="en-US" sz="2600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開催！</a:t>
            </a:r>
            <a:endParaRPr lang="en-US" altLang="ja-JP" sz="2600" dirty="0" smtClean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  <a:p>
            <a:pPr algn="l"/>
            <a:r>
              <a:rPr lang="ja-JP" altLang="en-US" sz="26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　先輩の留学体験を聞きに、</a:t>
            </a:r>
            <a:endParaRPr lang="en-US" altLang="ja-JP" sz="26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  <a:p>
            <a:pPr algn="l"/>
            <a:r>
              <a:rPr lang="ja-JP" altLang="en-US" sz="26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　お弁当持参</a:t>
            </a:r>
            <a:r>
              <a:rPr lang="ja-JP" altLang="en-US" sz="2600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で </a:t>
            </a:r>
            <a:r>
              <a:rPr lang="en-US" altLang="ja-JP" sz="2600" dirty="0" err="1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iCoToBa</a:t>
            </a:r>
            <a:r>
              <a:rPr lang="ja-JP" altLang="en-US" sz="2600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ja-JP" sz="2600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Activity</a:t>
            </a:r>
            <a:r>
              <a:rPr lang="ja-JP" altLang="en-US" sz="2600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ja-JP" sz="2600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Space </a:t>
            </a:r>
            <a:r>
              <a:rPr lang="ja-JP" altLang="en-US" sz="2600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へ</a:t>
            </a:r>
            <a:r>
              <a:rPr lang="ja-JP" altLang="en-US" sz="26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集まろう</a:t>
            </a:r>
            <a:r>
              <a:rPr lang="ja-JP" altLang="en-US" sz="2600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。</a:t>
            </a:r>
            <a:endParaRPr lang="en-US" altLang="ja-JP" sz="26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  <a:p>
            <a:pPr algn="l"/>
            <a:r>
              <a:rPr lang="ja-JP" altLang="en-US" sz="26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　</a:t>
            </a:r>
            <a:r>
              <a:rPr lang="ja-JP" altLang="en-US" sz="2600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今回は</a:t>
            </a:r>
            <a:r>
              <a:rPr lang="en-US" altLang="ja-JP" sz="2600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…</a:t>
            </a:r>
          </a:p>
          <a:p>
            <a:pPr lvl="4" algn="l"/>
            <a:r>
              <a:rPr lang="en-US" altLang="ja-JP" sz="4600" dirty="0">
                <a:solidFill>
                  <a:srgbClr val="002060"/>
                </a:solidFill>
                <a:latin typeface="+mj-ea"/>
                <a:ea typeface="+mj-ea"/>
              </a:rPr>
              <a:t>4</a:t>
            </a:r>
            <a:r>
              <a:rPr lang="ja-JP" altLang="en-US" sz="4600" dirty="0" smtClean="0">
                <a:solidFill>
                  <a:srgbClr val="002060"/>
                </a:solidFill>
                <a:latin typeface="+mj-ea"/>
                <a:ea typeface="+mj-ea"/>
              </a:rPr>
              <a:t>月</a:t>
            </a:r>
            <a:r>
              <a:rPr lang="en-US" altLang="ja-JP" sz="4600" dirty="0" smtClean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en-US" altLang="ja-JP" sz="4600" dirty="0">
                <a:solidFill>
                  <a:srgbClr val="002060"/>
                </a:solidFill>
                <a:latin typeface="+mj-ea"/>
                <a:ea typeface="+mj-ea"/>
              </a:rPr>
              <a:t>5</a:t>
            </a:r>
            <a:r>
              <a:rPr lang="ja-JP" altLang="en-US" sz="4600" dirty="0" smtClean="0">
                <a:solidFill>
                  <a:srgbClr val="002060"/>
                </a:solidFill>
                <a:latin typeface="+mj-ea"/>
                <a:ea typeface="+mj-ea"/>
              </a:rPr>
              <a:t>日</a:t>
            </a:r>
            <a:r>
              <a:rPr lang="en-US" altLang="ja-JP" sz="4600" dirty="0" smtClean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ja-JP" altLang="en-US" sz="4600" dirty="0" smtClean="0">
                <a:solidFill>
                  <a:srgbClr val="002060"/>
                </a:solidFill>
                <a:latin typeface="+mj-ea"/>
                <a:ea typeface="+mj-ea"/>
              </a:rPr>
              <a:t>月曜日</a:t>
            </a:r>
            <a:r>
              <a:rPr lang="en-US" altLang="ja-JP" sz="4600" dirty="0" smtClean="0">
                <a:solidFill>
                  <a:srgbClr val="002060"/>
                </a:solidFill>
                <a:latin typeface="+mj-ea"/>
                <a:ea typeface="+mj-ea"/>
              </a:rPr>
              <a:t>)</a:t>
            </a:r>
            <a:r>
              <a:rPr lang="ja-JP" altLang="en-US" sz="4058" dirty="0">
                <a:solidFill>
                  <a:srgbClr val="002060"/>
                </a:solidFill>
                <a:latin typeface="+mj-ea"/>
                <a:ea typeface="+mj-ea"/>
              </a:rPr>
              <a:t>　</a:t>
            </a:r>
            <a:r>
              <a:rPr lang="ja-JP" altLang="en-US" sz="4800" dirty="0" smtClean="0">
                <a:solidFill>
                  <a:srgbClr val="002060"/>
                </a:solidFill>
                <a:latin typeface="+mj-ea"/>
                <a:ea typeface="+mj-ea"/>
              </a:rPr>
              <a:t>　</a:t>
            </a:r>
            <a:endParaRPr lang="en-US" altLang="ja-JP" sz="48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 lvl="1" algn="l"/>
            <a:r>
              <a:rPr lang="ja-JP" altLang="en-US" sz="5200" dirty="0" smtClean="0">
                <a:solidFill>
                  <a:srgbClr val="002060"/>
                </a:solidFill>
                <a:latin typeface="+mj-ea"/>
                <a:ea typeface="+mj-ea"/>
              </a:rPr>
              <a:t> 中国 四川師範大学での</a:t>
            </a:r>
            <a:endParaRPr lang="en-US" altLang="ja-JP" sz="5200" dirty="0">
              <a:solidFill>
                <a:srgbClr val="002060"/>
              </a:solidFill>
              <a:latin typeface="+mj-ea"/>
              <a:ea typeface="+mj-ea"/>
            </a:endParaRPr>
          </a:p>
          <a:p>
            <a:pPr lvl="4" algn="l"/>
            <a:r>
              <a:rPr lang="ja-JP" altLang="en-US" sz="5400" dirty="0" smtClean="0">
                <a:solidFill>
                  <a:srgbClr val="002060"/>
                </a:solidFill>
                <a:latin typeface="+mj-ea"/>
                <a:ea typeface="+mj-ea"/>
              </a:rPr>
              <a:t>体験を報告！</a:t>
            </a:r>
            <a:endParaRPr lang="en-US" altLang="ja-JP" sz="5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pic>
        <p:nvPicPr>
          <p:cNvPr id="4" name="図 3" descr="C:\Users\a800219\Desktop\事務仕事\国旗\chin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719" y="3747705"/>
            <a:ext cx="1143000" cy="757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 descr="C:\Users\a800219\Desktop\事務仕事\国旗\chin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616" y="3747705"/>
            <a:ext cx="1143000" cy="7572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070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4</Words>
  <Application>Microsoft Office PowerPoint</Application>
  <PresentationFormat>A4 210 x 297 mm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Trebuchet MS</vt:lpstr>
      <vt:lpstr>Wingdings 3</vt:lpstr>
      <vt:lpstr>ファセット</vt:lpstr>
      <vt:lpstr>留学体験発表会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留学体験発表会</dc:title>
  <dc:creator>a800308</dc:creator>
  <cp:lastModifiedBy>秋本　美里</cp:lastModifiedBy>
  <cp:revision>51</cp:revision>
  <cp:lastPrinted>2016-05-26T03:55:01Z</cp:lastPrinted>
  <dcterms:created xsi:type="dcterms:W3CDTF">2015-10-14T05:39:16Z</dcterms:created>
  <dcterms:modified xsi:type="dcterms:W3CDTF">2019-03-29T06:01:52Z</dcterms:modified>
</cp:coreProperties>
</file>