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"/>
  </p:notesMasterIdLst>
  <p:sldIdLst>
    <p:sldId id="257" r:id="rId2"/>
  </p:sldIdLst>
  <p:sldSz cx="10691813" cy="7559675"/>
  <p:notesSz cx="9866313" cy="6735763"/>
  <p:defaultTextStyle>
    <a:defPPr>
      <a:defRPr lang="ja-JP"/>
    </a:defPPr>
    <a:lvl1pPr marL="0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1pPr>
    <a:lvl2pPr marL="497663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2pPr>
    <a:lvl3pPr marL="995328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3pPr>
    <a:lvl4pPr marL="1492992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4pPr>
    <a:lvl5pPr marL="1990655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5pPr>
    <a:lvl6pPr marL="2488320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6pPr>
    <a:lvl7pPr marL="2985983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7pPr>
    <a:lvl8pPr marL="3483647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8pPr>
    <a:lvl9pPr marL="3981311" algn="l" defTabSz="995328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7E"/>
    <a:srgbClr val="B30BC5"/>
    <a:srgbClr val="FF66FF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12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 idx="2"/>
          </p:nvPr>
        </p:nvSpPr>
        <p:spPr>
          <a:xfrm>
            <a:off x="169863" y="0"/>
            <a:ext cx="9526587" cy="6735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4" rIns="91410" bIns="45704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836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63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328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992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655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320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983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647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311" algn="l" defTabSz="99532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25813" y="841375"/>
            <a:ext cx="3214687" cy="2273300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85936" y="3241622"/>
            <a:ext cx="7894446" cy="2652037"/>
          </a:xfrm>
          <a:prstGeom prst="rect">
            <a:avLst/>
          </a:prstGeom>
        </p:spPr>
        <p:txBody>
          <a:bodyPr lIns="91410" tIns="45704" rIns="91410" bIns="45704"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5587732" y="6397620"/>
            <a:ext cx="4276254" cy="338143"/>
          </a:xfrm>
          <a:prstGeom prst="rect">
            <a:avLst/>
          </a:prstGeom>
        </p:spPr>
        <p:txBody>
          <a:bodyPr lIns="91410" tIns="45704" rIns="91410" bIns="45704"/>
          <a:lstStyle/>
          <a:p>
            <a:fld id="{1F725231-AABE-447B-9E90-DCB28405C092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8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899" y="-9334"/>
            <a:ext cx="10721985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972" y="2650553"/>
            <a:ext cx="681301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972" y="4465295"/>
            <a:ext cx="681301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8" y="4927788"/>
            <a:ext cx="7422197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43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454" y="4003828"/>
            <a:ext cx="63372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27788"/>
            <a:ext cx="7422198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002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129659"/>
            <a:ext cx="7422198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9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2148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4" y="671971"/>
            <a:ext cx="7414890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31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36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9097" y="671972"/>
            <a:ext cx="1144496" cy="5788752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786" y="671972"/>
            <a:ext cx="6074393" cy="578875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4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56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977208"/>
            <a:ext cx="7422198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63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145593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2381649"/>
            <a:ext cx="361083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148" y="2381651"/>
            <a:ext cx="361083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5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786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149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149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5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671971"/>
            <a:ext cx="7422197" cy="145593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9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1651933"/>
            <a:ext cx="3262479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789" y="567610"/>
            <a:ext cx="3959194" cy="609187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3061205"/>
            <a:ext cx="3262479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2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5291772"/>
            <a:ext cx="7422197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786" y="671971"/>
            <a:ext cx="7422197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5916496"/>
            <a:ext cx="7422197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4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0" y="-9334"/>
            <a:ext cx="10721986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1651"/>
            <a:ext cx="7422197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0211" y="6659484"/>
            <a:ext cx="79993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3478-5F23-42B0-BE89-7A382241740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787" y="6659484"/>
            <a:ext cx="54055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5572" y="6659484"/>
            <a:ext cx="5994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14203AD2-B79D-4248-93CE-71BBF15F91F5}" type="slidenum">
              <a:rPr lang="ja-JP" altLang="en-US" smtClean="0">
                <a:solidFill>
                  <a:srgbClr val="0F6FC6">
                    <a:lumMod val="75000"/>
                  </a:srgbClr>
                </a:solidFill>
              </a:rPr>
              <a:pPr/>
              <a:t>‹#›</a:t>
            </a:fld>
            <a:endParaRPr lang="ja-JP" altLang="en-US">
              <a:solidFill>
                <a:srgbClr val="0F6FC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1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  <p:sldLayoutId id="2147484272" r:id="rId12"/>
    <p:sldLayoutId id="2147484273" r:id="rId13"/>
    <p:sldLayoutId id="2147484274" r:id="rId14"/>
    <p:sldLayoutId id="2147484275" r:id="rId15"/>
    <p:sldLayoutId id="2147484276" r:id="rId16"/>
  </p:sldLayoutIdLst>
  <p:txStyles>
    <p:titleStyle>
      <a:lvl1pPr algn="l" defTabSz="503972" rtl="0" eaLnBrk="1" latinLnBrk="0" hangingPunct="1">
        <a:spcBef>
          <a:spcPct val="0"/>
        </a:spcBef>
        <a:buNone/>
        <a:defRPr kumimoji="1"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083" y="480816"/>
            <a:ext cx="8106224" cy="1527811"/>
          </a:xfrm>
        </p:spPr>
        <p:txBody>
          <a:bodyPr/>
          <a:lstStyle/>
          <a:p>
            <a:r>
              <a:rPr lang="ja-JP" altLang="en-US" sz="8000" dirty="0">
                <a:solidFill>
                  <a:srgbClr val="FF0000"/>
                </a:solidFill>
                <a:latin typeface="+mj-ea"/>
              </a:rPr>
              <a:t>留学体験発表会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5551" y="2008627"/>
            <a:ext cx="10355551" cy="5717468"/>
          </a:xfrm>
        </p:spPr>
        <p:txBody>
          <a:bodyPr>
            <a:normAutofit/>
          </a:bodyPr>
          <a:lstStyle/>
          <a:p>
            <a:pPr algn="l"/>
            <a:r>
              <a:rPr lang="ja-JP" altLang="en-US" sz="26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毎週月曜　ランチアワー</a:t>
            </a:r>
            <a:r>
              <a:rPr lang="en-US" altLang="ja-JP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(12:05-12:40) 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開催！</a:t>
            </a:r>
            <a:endParaRPr lang="en-US" altLang="ja-JP" sz="28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先輩の留学体験を聞きに、</a:t>
            </a:r>
            <a:endParaRPr lang="en-US" altLang="ja-JP" sz="28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お弁当持参で </a:t>
            </a:r>
            <a:r>
              <a:rPr lang="en-US" altLang="ja-JP" sz="2800" dirty="0" err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iCoToBa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ja-JP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Activity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ja-JP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Space 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へ集まろう。</a:t>
            </a:r>
            <a:endParaRPr lang="en-US" altLang="ja-JP" sz="28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今回は</a:t>
            </a:r>
            <a:r>
              <a:rPr lang="en-US" altLang="ja-JP" sz="28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…</a:t>
            </a:r>
          </a:p>
          <a:p>
            <a:pPr lvl="3" algn="l"/>
            <a:r>
              <a:rPr lang="en-US" altLang="ja-JP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5</a:t>
            </a:r>
            <a:r>
              <a:rPr lang="ja-JP" altLang="en-US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ja-JP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20</a:t>
            </a:r>
            <a:r>
              <a:rPr lang="ja-JP" altLang="en-US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日</a:t>
            </a:r>
            <a:r>
              <a:rPr lang="en-US" altLang="ja-JP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月曜日</a:t>
            </a:r>
            <a:r>
              <a:rPr lang="en-US" altLang="ja-JP" sz="5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r>
              <a:rPr lang="ja-JP" altLang="en-US" sz="4058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48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　</a:t>
            </a:r>
            <a:endParaRPr lang="en-US" altLang="ja-JP" sz="4800" dirty="0">
              <a:solidFill>
                <a:schemeClr val="accent4">
                  <a:lumMod val="50000"/>
                </a:schemeClr>
              </a:solidFill>
              <a:latin typeface="+mj-ea"/>
              <a:ea typeface="+mj-ea"/>
            </a:endParaRPr>
          </a:p>
          <a:p>
            <a:pPr lvl="3" algn="l"/>
            <a:r>
              <a:rPr lang="ja-JP" altLang="en-US" sz="46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「日本語パートナーズ」プログラム：インドネシアでの日本語教師アシスタンの</a:t>
            </a:r>
            <a:r>
              <a:rPr lang="ja-JP" altLang="en-US" sz="44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体験</a:t>
            </a:r>
            <a:r>
              <a:rPr lang="ja-JP" altLang="en-US" sz="4400" dirty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を報告</a:t>
            </a:r>
            <a:r>
              <a:rPr lang="ja-JP" altLang="en-US" sz="4400" dirty="0" smtClean="0">
                <a:solidFill>
                  <a:schemeClr val="accent4">
                    <a:lumMod val="50000"/>
                  </a:schemeClr>
                </a:solidFill>
                <a:latin typeface="+mj-ea"/>
                <a:ea typeface="+mj-ea"/>
              </a:rPr>
              <a:t>！</a:t>
            </a:r>
            <a:endParaRPr lang="en-US" altLang="ja-JP" sz="4400" dirty="0">
              <a:solidFill>
                <a:schemeClr val="accent4">
                  <a:lumMod val="5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719" y="4273998"/>
            <a:ext cx="1233995" cy="821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1" y="4335055"/>
            <a:ext cx="1233995" cy="821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55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660</TotalTime>
  <Words>4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留学体験発表会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留学体験発表会</dc:title>
  <dc:creator>a800308</dc:creator>
  <cp:lastModifiedBy>秋本　美里</cp:lastModifiedBy>
  <cp:revision>83</cp:revision>
  <cp:lastPrinted>2019-05-13T04:15:53Z</cp:lastPrinted>
  <dcterms:created xsi:type="dcterms:W3CDTF">2015-10-14T05:39:16Z</dcterms:created>
  <dcterms:modified xsi:type="dcterms:W3CDTF">2019-05-13T04:17:36Z</dcterms:modified>
</cp:coreProperties>
</file>